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BDDCC-B8BF-49C0-ABD8-89F2E01FFEAC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F0975-A760-40AA-916B-36CA2EA96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F0975-A760-40AA-916B-36CA2EA961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F8F-153C-B285-B819-412E8DD75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3AE31-405A-5762-8A5D-0E7A0C79A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EE4FB-46AD-443B-5B82-4BC2F783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D3485-910F-1F36-875C-81BFAAA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68E6D-51CC-EE58-1418-FD5B1F27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2FC2-8A6C-3E5D-C427-E1162722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3439C-7393-EB2C-815D-64FD5C975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951A-8DB9-7C77-2F1D-98685F47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51217-FAB2-F746-49C0-0FF5538B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4626F-BEC3-D235-FB33-F2749F0F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7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34419F-C731-F5DE-BA12-9BCC10E60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4F473-A264-08E1-7667-02ABCEED2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2F87-88F4-25AA-16F9-EF315388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A3E0-DF0D-4F74-710C-C7A5BE55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C639-A293-C015-15AE-D4933D14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9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7231-F9AD-040E-B889-344E6741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55297-8A4A-2D25-9C65-2118542D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0559B-E885-42F4-10E7-7B96F1FC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F44F-47DC-2AC4-8CC3-E55DA35F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6C436-BFA7-2EEE-D768-65A93F4E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6A80-E710-3F6B-1FF7-57EA385F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DA710-DB9F-EF54-6435-0B353924F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80C3D-A7A8-4193-7951-11C2C811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304AF-1665-271D-7B5B-3B8148CF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AE37-6A71-623A-E5AE-41FCEA9C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4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D7A8-EC2A-343D-C065-6A38D19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1C3C-7C28-D7EE-362B-57EE6F376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C21DA-2881-6A85-6D24-FC64387E9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F6F1-650C-7B2F-A316-3A09DB33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0797B-734B-4DEC-6683-BEF481D3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FC6E6-6AE7-2879-9143-A82EF0BC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7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0D16-FA09-8B22-BD0F-1424E49FB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691F0-FBE5-4D96-6DE6-7E03681D9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63FC8-913F-049E-1567-7FBF2E67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272E0-4178-80F9-0382-62DF92A8D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A69FE-2E62-C4D5-C8AC-59BE7D254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840B5-AF2A-8A8A-611C-37C64D70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4D3F7-5CC2-11E9-DCBF-B5C8801D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1DEE1-DB96-3A57-3498-484FC1AC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9789-8512-33A1-AE62-22440E8E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5367C-26C1-C2B0-7070-103DAB9B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7A2DC-4C5B-252E-6FE7-4B356CC4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BAF6-3AE8-8C13-0958-CF3323FF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5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8D64F5-6D60-0570-6186-1405A47C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EA572-8F55-F7A8-E966-338F744D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B6B45-2EA1-4AB0-29E7-02449C83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1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DE9B-B719-EEA3-6E27-49AA132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619C5-FCAC-50E2-D41F-CDE4C7C9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DC300-C482-1004-A034-7972C1812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BDB77-CD0C-7748-CD56-7CB23890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8C7BC-7550-FEC3-F802-0EF18C7D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B1ACF-AED8-F2F8-9230-F0162BD7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7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8C1C-A92E-1F03-786E-9F7BE038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F6216-5CAC-868B-CF1D-300413392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3C582-668A-0093-3D65-0A713CE32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EC7C9-CA0A-6688-6ED3-D06BF0DE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4910-7F33-5500-6F4E-EA208872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9BEF6-46B5-D638-925E-AFB74533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7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17D1A-2965-2352-88E4-5B8D9417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3B04-FA66-0FF2-23FD-4A0CC62E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9C091-1E1C-649B-F3FD-7A2795DB9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ED9AB-0ADE-423B-87C4-E5880F0677F9}" type="datetimeFigureOut">
              <a:rPr lang="en-US" smtClean="0"/>
              <a:t>24-Nov-24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4D5E-AA7C-FAE1-3862-4B28BDE99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4419-F787-CF77-2461-8F6040867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F81F8C-40FB-41C7-8E5D-26DC3CF0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3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587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1234334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5875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million_article_machine_helicopter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hyperlink" Target="https://www.flickr.com/photos/au_unistphotostream/947215747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rtlight.org/articles/201802/20180225_breakingthrough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viation.stackexchange.com/questions/23375/how-do-you-choose-engine-placement-for-under-wings-engine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nimnews.com/en/news/2020/07/16/2307811/reconnaissance-plane-crashes-in-eastern-turkey-seven-kille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ravel.stackexchange.com/questions/90850/in-flight-safety-instructions-for-deaf-passeng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7C18-5BC2-8DBF-206D-14A21CCF3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24690"/>
            <a:ext cx="12192000" cy="7117772"/>
          </a:xfrm>
          <a:blipFill>
            <a:blip r:embed="rId4">
              <a:alphaModFix amt="78000"/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400" dirty="0">
                <a:highlight>
                  <a:srgbClr val="FFFF00"/>
                </a:highlight>
              </a:rPr>
              <a:t>Aviation Data.</a:t>
            </a:r>
            <a:br>
              <a:rPr lang="en-US" sz="4400" dirty="0">
                <a:highlight>
                  <a:srgbClr val="FFFF00"/>
                </a:highlight>
              </a:rPr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2800" dirty="0">
                <a:highlight>
                  <a:srgbClr val="FFFF00"/>
                </a:highlight>
              </a:rPr>
              <a:t>24</a:t>
            </a:r>
            <a:r>
              <a:rPr lang="en-US" sz="2800" baseline="30000" dirty="0">
                <a:highlight>
                  <a:srgbClr val="FFFF00"/>
                </a:highlight>
              </a:rPr>
              <a:t>TH</a:t>
            </a:r>
            <a:r>
              <a:rPr lang="en-US" sz="2800" dirty="0">
                <a:highlight>
                  <a:srgbClr val="FFFF00"/>
                </a:highlight>
              </a:rPr>
              <a:t> Nov 2024</a:t>
            </a:r>
            <a:br>
              <a:rPr lang="en-US" sz="2800" dirty="0">
                <a:highlight>
                  <a:srgbClr val="FFFF00"/>
                </a:highlight>
              </a:rPr>
            </a:br>
            <a:r>
              <a:rPr lang="en-US" sz="2800" dirty="0">
                <a:highlight>
                  <a:srgbClr val="FFFF00"/>
                </a:highlight>
              </a:rPr>
              <a:t>By Job Cheruyot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6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1270-947C-8BA6-5C20-45BA840A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Incident Overview and Key Statistics (1980-2022)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36A2-514D-C7CD-F8EC-982A6ABD7C69}"/>
              </a:ext>
            </a:extLst>
          </p:cNvPr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alphaModFix amt="25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ableau Semi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Incidents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88,890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Countries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216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Period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1980 to 2022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 Conditions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 Types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Incident Severity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Minor to Fatal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0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7ED-D4BF-EC2F-2ECB-00F65EA3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75071"/>
            <a:ext cx="3932237" cy="52455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Incidents and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214C5-ABAA-48E5-8FC5-C01D82499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accounts for 93 % of the recorded incidents.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its high volume of its air traffic and high standards of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African countries has the least records with South Africa, Nigeria and Kenya taking the lead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4E83F-9998-8062-20EE-5AAD7C50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91666" y="1741228"/>
            <a:ext cx="7325032" cy="4443932"/>
          </a:xfrm>
        </p:spPr>
      </p:pic>
    </p:spTree>
    <p:extLst>
      <p:ext uri="{BB962C8B-B14F-4D97-AF65-F5344CB8AC3E}">
        <p14:creationId xmlns:p14="http://schemas.microsoft.com/office/powerpoint/2010/main" val="197165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F8F2-58CA-4445-75D8-A6F352AD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Accidents Trends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E63FC-EB90-1CDE-98C7-B5A775BFB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alphaModFix amt="81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302" y="1"/>
            <a:ext cx="700881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E020E-F73B-7C6A-A868-375D3B9A9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Aircraft accidents: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1996 Recorded the highest incidents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still registered the highest incidents</a:t>
            </a:r>
          </a:p>
        </p:txBody>
      </p:sp>
    </p:spTree>
    <p:extLst>
      <p:ext uri="{BB962C8B-B14F-4D97-AF65-F5344CB8AC3E}">
        <p14:creationId xmlns:p14="http://schemas.microsoft.com/office/powerpoint/2010/main" val="226870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C3A4-C6F4-A502-4029-8454DD8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Weather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C34E-83D3-97FE-A674-82ED81CB0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D1A8-B1E6-610B-844B-E83EBA86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5574" y="3152774"/>
            <a:ext cx="5362575" cy="271621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is a significant contributor to the accident's occurrence irrespective of the type of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time to fly is under the </a:t>
            </a:r>
            <a:r>
              <a:rPr lang="en-US" dirty="0" err="1"/>
              <a:t>Unk</a:t>
            </a:r>
            <a:endParaRPr lang="en-US" dirty="0"/>
          </a:p>
          <a:p>
            <a:r>
              <a:rPr lang="en-US" dirty="0"/>
              <a:t>     Weather while the worst time is the VMC   Weather            Condition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65C02-F6C0-5F04-BD6C-004009D3DD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1143000"/>
            <a:ext cx="5362575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4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82D1-1A4C-6AF0-EE94-AC21833F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582958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167D-F871-D43D-4F5F-3AE85B7C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989443"/>
            <a:ext cx="5093873" cy="172940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Most aircraft involved in incidents uses the Cessna Engines.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Cessna, Piper and Beech more likely to be involved in an accident under the VMC Weather condition</a:t>
            </a:r>
            <a:endParaRPr lang="en-US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FC4E7-3C54-C882-082A-5F87BBDB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alphaModFix amt="66000"/>
          </a:blip>
          <a:stretch>
            <a:fillRect/>
          </a:stretch>
        </p:blipFill>
        <p:spPr>
          <a:xfrm>
            <a:off x="0" y="29817"/>
            <a:ext cx="10978911" cy="48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0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4937-45D4-35DC-6430-4DB558F5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/>
          <a:lstStyle/>
          <a:p>
            <a:r>
              <a:rPr lang="en-US" dirty="0"/>
              <a:t>Damage Extend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CC824-1A57-5EB6-2D63-265A9EFE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5839170" y="1"/>
            <a:ext cx="6352830" cy="69375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083CE-0CBA-EBD2-316D-AEA5D19BB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0686" y="1470992"/>
            <a:ext cx="3617843" cy="16001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pattFill prst="pct5">
                <a:fgClr>
                  <a:srgbClr val="FFC000"/>
                </a:fgClr>
                <a:bgClr>
                  <a:schemeClr val="bg1"/>
                </a:bgClr>
              </a:pattFill>
            </a:endParaRPr>
          </a:p>
          <a:p>
            <a:r>
              <a:rPr lang="en-US" dirty="0"/>
              <a:t>97% of all the incidents recorded resulted in either the aircraft being completely or substantially destroyed </a:t>
            </a:r>
          </a:p>
        </p:txBody>
      </p:sp>
    </p:spTree>
    <p:extLst>
      <p:ext uri="{BB962C8B-B14F-4D97-AF65-F5344CB8AC3E}">
        <p14:creationId xmlns:p14="http://schemas.microsoft.com/office/powerpoint/2010/main" val="65782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99D5-A501-DA1E-6E0D-59EF34A40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356"/>
            <a:ext cx="9144000" cy="1401417"/>
          </a:xfrm>
        </p:spPr>
        <p:txBody>
          <a:bodyPr>
            <a:noAutofit/>
          </a:bodyPr>
          <a:lstStyle/>
          <a:p>
            <a:br>
              <a:rPr lang="en-US" sz="13800" dirty="0"/>
            </a:br>
            <a:br>
              <a:rPr lang="en-US" sz="13800" dirty="0"/>
            </a:br>
            <a:r>
              <a:rPr lang="en-US" sz="13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15189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210</Words>
  <Application>Microsoft Office PowerPoint</Application>
  <PresentationFormat>Widescreen</PresentationFormat>
  <Paragraphs>40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Tableau Semibold</vt:lpstr>
      <vt:lpstr>Office Theme</vt:lpstr>
      <vt:lpstr>Aviation Data.     24TH Nov 2024 By Job Cheruyot </vt:lpstr>
      <vt:lpstr>Incident Overview and Key Statistics (1980-2022)</vt:lpstr>
      <vt:lpstr>Incidents and Countries</vt:lpstr>
      <vt:lpstr>Accidents Trends</vt:lpstr>
      <vt:lpstr>Weather Conditions</vt:lpstr>
      <vt:lpstr>PowerPoint Presentation</vt:lpstr>
      <vt:lpstr>Damage Extend</vt:lpstr>
      <vt:lpstr>  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Quickmart Limited</dc:creator>
  <cp:lastModifiedBy>Quickmart Limited</cp:lastModifiedBy>
  <cp:revision>2</cp:revision>
  <dcterms:created xsi:type="dcterms:W3CDTF">2024-11-24T05:02:37Z</dcterms:created>
  <dcterms:modified xsi:type="dcterms:W3CDTF">2024-11-24T07:02:24Z</dcterms:modified>
</cp:coreProperties>
</file>